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7" r:id="rId6"/>
    <p:sldId id="275" r:id="rId7"/>
    <p:sldId id="27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13B"/>
    <a:srgbClr val="0D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2A4F-3E7A-4FDC-95E4-1AFCCB90925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44045"/>
            <a:ext cx="3581400" cy="617401"/>
            <a:chOff x="0" y="5800453"/>
            <a:chExt cx="5294812" cy="1040674"/>
          </a:xfrm>
        </p:grpSpPr>
        <p:sp>
          <p:nvSpPr>
            <p:cNvPr id="8" name="Right Triangle 7"/>
            <p:cNvSpPr/>
            <p:nvPr userDrawn="1"/>
          </p:nvSpPr>
          <p:spPr>
            <a:xfrm>
              <a:off x="0" y="5800453"/>
              <a:ext cx="5294812" cy="1040674"/>
            </a:xfrm>
            <a:prstGeom prst="rtTriangle">
              <a:avLst/>
            </a:prstGeom>
            <a:solidFill>
              <a:srgbClr val="0D4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Right Triangle 8"/>
            <p:cNvSpPr/>
            <p:nvPr userDrawn="1"/>
          </p:nvSpPr>
          <p:spPr>
            <a:xfrm>
              <a:off x="0" y="6063399"/>
              <a:ext cx="5294812" cy="777728"/>
            </a:xfrm>
            <a:prstGeom prst="rtTriangle">
              <a:avLst/>
            </a:prstGeom>
            <a:solidFill>
              <a:srgbClr val="846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" y="77788"/>
            <a:ext cx="1623271" cy="7026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11287760" y="6138123"/>
            <a:ext cx="886460" cy="702051"/>
          </a:xfrm>
          <a:prstGeom prst="line">
            <a:avLst/>
          </a:prstGeom>
          <a:ln w="38100">
            <a:solidFill>
              <a:srgbClr val="0E4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1374120" y="6203658"/>
            <a:ext cx="820058" cy="649462"/>
          </a:xfrm>
          <a:prstGeom prst="line">
            <a:avLst/>
          </a:prstGeom>
          <a:ln w="38100">
            <a:solidFill>
              <a:srgbClr val="846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 rot="10800000">
            <a:off x="8612778" y="0"/>
            <a:ext cx="3581400" cy="617401"/>
            <a:chOff x="0" y="5800453"/>
            <a:chExt cx="5294812" cy="1040674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0" y="5800453"/>
              <a:ext cx="5294812" cy="1040674"/>
            </a:xfrm>
            <a:prstGeom prst="rtTriangle">
              <a:avLst/>
            </a:prstGeom>
            <a:solidFill>
              <a:srgbClr val="0D4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>
              <a:off x="0" y="6063399"/>
              <a:ext cx="5294812" cy="777728"/>
            </a:xfrm>
            <a:prstGeom prst="rtTriangle">
              <a:avLst/>
            </a:prstGeom>
            <a:solidFill>
              <a:srgbClr val="846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6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878" y="221489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SESSIONS FOR ALL REGIONS  ACROSS PAKISTAN  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 ON GENDER SENSITIVITY VIA 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485" y="1150374"/>
            <a:ext cx="7108064" cy="49970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2954" y="1696064"/>
            <a:ext cx="46014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1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01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954" y="1696064"/>
            <a:ext cx="46014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2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02, 2022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&amp; Central 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: </a:t>
            </a: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Region :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Region: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en-US" sz="20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1" y="1047136"/>
            <a:ext cx="6975987" cy="51029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1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954" y="1696064"/>
            <a:ext cx="46014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3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05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South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Karachi </a:t>
            </a:r>
            <a:r>
              <a:rPr lang="en-US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Baluchistan )   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Region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Region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1" y="958645"/>
            <a:ext cx="6807006" cy="51176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3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476" y="1822797"/>
            <a:ext cx="46014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4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08, 2022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Pakistan 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961" y="1124718"/>
            <a:ext cx="6975987" cy="50586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4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476" y="1822797"/>
            <a:ext cx="46014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5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12, 2022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Sindh Rural Region 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Session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93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Session </a:t>
            </a:r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85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73" y="929148"/>
            <a:ext cx="6791542" cy="5501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476" y="1822797"/>
            <a:ext cx="46014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6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14 ,2022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Sindh Rural Region 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53" y="855407"/>
            <a:ext cx="6464186" cy="54421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1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1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TRAINING SESSIONS FOR ALL REGIONS  ACROSS PAKISTAN  HELD ON GENDER SENSITIVITY VIA ZOOM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 Hussain</dc:creator>
  <cp:lastModifiedBy>Marium Hanif/Marketing Div/Head Office/SindhBank</cp:lastModifiedBy>
  <cp:revision>32</cp:revision>
  <dcterms:created xsi:type="dcterms:W3CDTF">2022-01-21T13:44:30Z</dcterms:created>
  <dcterms:modified xsi:type="dcterms:W3CDTF">2022-12-20T08:03:26Z</dcterms:modified>
</cp:coreProperties>
</file>