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7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4613B"/>
    <a:srgbClr val="0D49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42A4F-3E7A-4FDC-95E4-1AFCCB90925D}" type="datetimeFigureOut">
              <a:rPr lang="en-US" smtClean="0"/>
              <a:t>31/03/2023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8AF03-A387-4BDF-8025-630152054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890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42A4F-3E7A-4FDC-95E4-1AFCCB90925D}" type="datetimeFigureOut">
              <a:rPr lang="en-US" smtClean="0"/>
              <a:t>31/03/2023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8AF03-A387-4BDF-8025-630152054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7018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42A4F-3E7A-4FDC-95E4-1AFCCB90925D}" type="datetimeFigureOut">
              <a:rPr lang="en-US" smtClean="0"/>
              <a:t>31/03/2023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8AF03-A387-4BDF-8025-630152054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718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42A4F-3E7A-4FDC-95E4-1AFCCB90925D}" type="datetimeFigureOut">
              <a:rPr lang="en-US" smtClean="0"/>
              <a:t>31/03/2023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8AF03-A387-4BDF-8025-630152054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989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42A4F-3E7A-4FDC-95E4-1AFCCB90925D}" type="datetimeFigureOut">
              <a:rPr lang="en-US" smtClean="0"/>
              <a:t>31/03/2023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8AF03-A387-4BDF-8025-630152054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070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42A4F-3E7A-4FDC-95E4-1AFCCB90925D}" type="datetimeFigureOut">
              <a:rPr lang="en-US" smtClean="0"/>
              <a:t>31/03/2023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8AF03-A387-4BDF-8025-630152054E7F}" type="slidenum">
              <a:rPr lang="en-US" smtClean="0"/>
              <a:t>‹#›</a:t>
            </a:fld>
            <a:endParaRPr lang="en-US"/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0" y="6244045"/>
            <a:ext cx="3581400" cy="617401"/>
            <a:chOff x="0" y="5800453"/>
            <a:chExt cx="5294812" cy="1040674"/>
          </a:xfrm>
        </p:grpSpPr>
        <p:sp>
          <p:nvSpPr>
            <p:cNvPr id="8" name="Right Triangle 7"/>
            <p:cNvSpPr/>
            <p:nvPr userDrawn="1"/>
          </p:nvSpPr>
          <p:spPr>
            <a:xfrm>
              <a:off x="0" y="5800453"/>
              <a:ext cx="5294812" cy="1040674"/>
            </a:xfrm>
            <a:prstGeom prst="rtTriangle">
              <a:avLst/>
            </a:prstGeom>
            <a:solidFill>
              <a:srgbClr val="0D492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" name="Right Triangle 8"/>
            <p:cNvSpPr/>
            <p:nvPr userDrawn="1"/>
          </p:nvSpPr>
          <p:spPr>
            <a:xfrm>
              <a:off x="0" y="6063399"/>
              <a:ext cx="5294812" cy="777728"/>
            </a:xfrm>
            <a:prstGeom prst="rtTriangle">
              <a:avLst/>
            </a:prstGeom>
            <a:solidFill>
              <a:srgbClr val="84613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78" y="77788"/>
            <a:ext cx="1623271" cy="702628"/>
          </a:xfrm>
          <a:prstGeom prst="rect">
            <a:avLst/>
          </a:prstGeom>
        </p:spPr>
      </p:pic>
      <p:cxnSp>
        <p:nvCxnSpPr>
          <p:cNvPr id="14" name="Straight Connector 13"/>
          <p:cNvCxnSpPr/>
          <p:nvPr userDrawn="1"/>
        </p:nvCxnSpPr>
        <p:spPr>
          <a:xfrm flipV="1">
            <a:off x="11287760" y="6138123"/>
            <a:ext cx="886460" cy="702051"/>
          </a:xfrm>
          <a:prstGeom prst="line">
            <a:avLst/>
          </a:prstGeom>
          <a:ln w="38100">
            <a:solidFill>
              <a:srgbClr val="0E4A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 flipV="1">
            <a:off x="11374120" y="6203658"/>
            <a:ext cx="820058" cy="649462"/>
          </a:xfrm>
          <a:prstGeom prst="line">
            <a:avLst/>
          </a:prstGeom>
          <a:ln w="38100">
            <a:solidFill>
              <a:srgbClr val="8461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 userDrawn="1"/>
        </p:nvGrpSpPr>
        <p:grpSpPr>
          <a:xfrm rot="10800000">
            <a:off x="8612778" y="0"/>
            <a:ext cx="3581400" cy="617401"/>
            <a:chOff x="0" y="5800453"/>
            <a:chExt cx="5294812" cy="1040674"/>
          </a:xfrm>
        </p:grpSpPr>
        <p:sp>
          <p:nvSpPr>
            <p:cNvPr id="19" name="Right Triangle 18"/>
            <p:cNvSpPr/>
            <p:nvPr userDrawn="1"/>
          </p:nvSpPr>
          <p:spPr>
            <a:xfrm>
              <a:off x="0" y="5800453"/>
              <a:ext cx="5294812" cy="1040674"/>
            </a:xfrm>
            <a:prstGeom prst="rtTriangle">
              <a:avLst/>
            </a:prstGeom>
            <a:solidFill>
              <a:srgbClr val="0D492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20" name="Right Triangle 19"/>
            <p:cNvSpPr/>
            <p:nvPr userDrawn="1"/>
          </p:nvSpPr>
          <p:spPr>
            <a:xfrm>
              <a:off x="0" y="6063399"/>
              <a:ext cx="5294812" cy="777728"/>
            </a:xfrm>
            <a:prstGeom prst="rtTriangle">
              <a:avLst/>
            </a:prstGeom>
            <a:solidFill>
              <a:srgbClr val="84613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93667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  <p:sldLayoutId id="214748365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2131" y="251177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sz="3600" u="sng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 SESSIONS </a:t>
            </a:r>
            <a:r>
              <a:rPr lang="en-US" sz="3600" u="sng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HELD </a:t>
            </a:r>
            <a:r>
              <a:rPr lang="en-US" sz="3600" u="sng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GENDER SENSITIVITY VIA </a:t>
            </a:r>
            <a:r>
              <a:rPr lang="en-US" sz="3600" u="sng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ZOOM</a:t>
            </a:r>
            <a:br>
              <a:rPr lang="en-US" sz="3600" u="sng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u="sng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u="sng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dirty="0" smtClean="0">
                <a:solidFill>
                  <a:srgbClr val="84613B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March 30-March 31, 2023</a:t>
            </a:r>
            <a:r>
              <a:rPr lang="en-US" sz="3600" u="sng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u="sng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b="1" u="sng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46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35468" y="1854298"/>
            <a:ext cx="460149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sz="24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400" b="1" dirty="0" smtClean="0">
                <a:solidFill>
                  <a:srgbClr val="84613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March 29, 2023</a:t>
            </a:r>
            <a:endParaRPr lang="en-US" sz="2000" b="1" dirty="0" smtClean="0">
              <a:solidFill>
                <a:srgbClr val="84613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400" b="1" dirty="0" smtClean="0">
                <a:solidFill>
                  <a:srgbClr val="84613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Sindh Rural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Participants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smtClean="0">
                <a:solidFill>
                  <a:srgbClr val="84613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160</a:t>
            </a:r>
            <a:endParaRPr lang="en-US" sz="2400" b="1" dirty="0">
              <a:solidFill>
                <a:srgbClr val="84613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4451" y="1116281"/>
            <a:ext cx="6406453" cy="5058887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5240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71093" y="1838569"/>
            <a:ext cx="4601497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/>
          </a:p>
          <a:p>
            <a:endParaRPr lang="en-US" sz="24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400" b="1" dirty="0" smtClean="0">
                <a:solidFill>
                  <a:srgbClr val="84613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March 30,2023</a:t>
            </a:r>
            <a:endParaRPr lang="en-US" sz="2000" b="1" dirty="0" smtClean="0">
              <a:solidFill>
                <a:srgbClr val="84613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400" b="1" dirty="0" smtClean="0">
                <a:solidFill>
                  <a:srgbClr val="84613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South</a:t>
            </a:r>
            <a:endParaRPr lang="en-US" sz="2400" b="1" dirty="0" smtClean="0">
              <a:solidFill>
                <a:srgbClr val="84613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of Participants : </a:t>
            </a:r>
            <a:r>
              <a:rPr lang="en-US" sz="2400" b="1" dirty="0">
                <a:solidFill>
                  <a:srgbClr val="84613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</a:p>
          <a:p>
            <a:endParaRPr lang="en-US" sz="20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2275" y="1306285"/>
            <a:ext cx="6542416" cy="5011387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2013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u="sng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b="1" u="sng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b="1" u="sng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000" b="1" u="sng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1124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37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TRAINING SESSIONS HELD ON GENDER SENSITIVITY VIA ZOOM  March 30-March 31, 2023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Ata Hussain</dc:creator>
  <cp:lastModifiedBy>Marium Hanif/Marketing Div/Head Office/SindhBank</cp:lastModifiedBy>
  <cp:revision>35</cp:revision>
  <dcterms:created xsi:type="dcterms:W3CDTF">2022-01-21T13:44:30Z</dcterms:created>
  <dcterms:modified xsi:type="dcterms:W3CDTF">2023-03-31T05:53:00Z</dcterms:modified>
</cp:coreProperties>
</file>