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13B"/>
    <a:srgbClr val="0D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8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2A4F-3E7A-4FDC-95E4-1AFCCB90925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42A4F-3E7A-4FDC-95E4-1AFCCB90925D}" type="datetimeFigureOut">
              <a:rPr lang="en-US" smtClean="0"/>
              <a:t>27/06/2023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AF03-A387-4BDF-8025-630152054E7F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44045"/>
            <a:ext cx="3581400" cy="617401"/>
            <a:chOff x="0" y="5800453"/>
            <a:chExt cx="5294812" cy="1040674"/>
          </a:xfrm>
        </p:grpSpPr>
        <p:sp>
          <p:nvSpPr>
            <p:cNvPr id="8" name="Right Triangle 7"/>
            <p:cNvSpPr/>
            <p:nvPr userDrawn="1"/>
          </p:nvSpPr>
          <p:spPr>
            <a:xfrm>
              <a:off x="0" y="5800453"/>
              <a:ext cx="5294812" cy="1040674"/>
            </a:xfrm>
            <a:prstGeom prst="rtTriangle">
              <a:avLst/>
            </a:prstGeom>
            <a:solidFill>
              <a:srgbClr val="0D4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Right Triangle 8"/>
            <p:cNvSpPr/>
            <p:nvPr userDrawn="1"/>
          </p:nvSpPr>
          <p:spPr>
            <a:xfrm>
              <a:off x="0" y="6063399"/>
              <a:ext cx="5294812" cy="777728"/>
            </a:xfrm>
            <a:prstGeom prst="rtTriangle">
              <a:avLst/>
            </a:prstGeom>
            <a:solidFill>
              <a:srgbClr val="846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" y="77788"/>
            <a:ext cx="1623271" cy="7026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V="1">
            <a:off x="11287760" y="6138123"/>
            <a:ext cx="886460" cy="702051"/>
          </a:xfrm>
          <a:prstGeom prst="line">
            <a:avLst/>
          </a:prstGeom>
          <a:ln w="38100">
            <a:solidFill>
              <a:srgbClr val="0E4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1374120" y="6203658"/>
            <a:ext cx="820058" cy="649462"/>
          </a:xfrm>
          <a:prstGeom prst="line">
            <a:avLst/>
          </a:prstGeom>
          <a:ln w="38100">
            <a:solidFill>
              <a:srgbClr val="846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 rot="10800000">
            <a:off x="8612778" y="0"/>
            <a:ext cx="3581400" cy="617401"/>
            <a:chOff x="0" y="5800453"/>
            <a:chExt cx="5294812" cy="1040674"/>
          </a:xfrm>
        </p:grpSpPr>
        <p:sp>
          <p:nvSpPr>
            <p:cNvPr id="19" name="Right Triangle 18"/>
            <p:cNvSpPr/>
            <p:nvPr userDrawn="1"/>
          </p:nvSpPr>
          <p:spPr>
            <a:xfrm>
              <a:off x="0" y="5800453"/>
              <a:ext cx="5294812" cy="1040674"/>
            </a:xfrm>
            <a:prstGeom prst="rtTriangle">
              <a:avLst/>
            </a:prstGeom>
            <a:solidFill>
              <a:srgbClr val="0D4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Right Triangle 19"/>
            <p:cNvSpPr/>
            <p:nvPr userDrawn="1"/>
          </p:nvSpPr>
          <p:spPr>
            <a:xfrm>
              <a:off x="0" y="6063399"/>
              <a:ext cx="5294812" cy="777728"/>
            </a:xfrm>
            <a:prstGeom prst="rtTriangle">
              <a:avLst/>
            </a:prstGeom>
            <a:solidFill>
              <a:srgbClr val="846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6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2131" y="25117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SESSIONS HELD ON GENDER SENSITIVITY VIA ZOOM</a:t>
            </a:r>
            <a:b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84613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June 05 – June 26 , 2023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72" y="1806797"/>
            <a:ext cx="5500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1 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05,2023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Sindh ( Islamic Banking) &amp;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098" y="986013"/>
            <a:ext cx="5643590" cy="5106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333" y="1723667"/>
            <a:ext cx="6059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20,2023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Participants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1 : 82</a:t>
            </a:r>
          </a:p>
          <a:p>
            <a:r>
              <a:rPr lang="en-US" sz="20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2 : 66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598" y="692839"/>
            <a:ext cx="6205218" cy="5434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9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775" y="1577313"/>
            <a:ext cx="460149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DAY 3</a:t>
            </a: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26 ,2023</a:t>
            </a:r>
            <a:endParaRPr lang="en-US" sz="20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Sindh </a:t>
            </a:r>
            <a:endParaRPr lang="en-US" sz="2400" b="1" dirty="0" smtClean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of Participants : </a:t>
            </a:r>
            <a:r>
              <a:rPr lang="en-US" sz="2400" b="1" dirty="0" smtClean="0">
                <a:solidFill>
                  <a:srgbClr val="846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b="1" dirty="0">
              <a:solidFill>
                <a:srgbClr val="8461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267" y="909443"/>
            <a:ext cx="6175169" cy="5428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1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1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TRAINING SESSIONS HELD ON GENDER SENSITIVITY VIA ZOOM  June 05 – June 26 , 2023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 Hussain</dc:creator>
  <cp:lastModifiedBy>Marium Hanif/Marketing Div/Head Office/SindhBank</cp:lastModifiedBy>
  <cp:revision>39</cp:revision>
  <dcterms:created xsi:type="dcterms:W3CDTF">2022-01-21T13:44:30Z</dcterms:created>
  <dcterms:modified xsi:type="dcterms:W3CDTF">2023-06-27T08:50:32Z</dcterms:modified>
</cp:coreProperties>
</file>